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037" r:id="rId2"/>
    <p:sldId id="2046" r:id="rId3"/>
    <p:sldId id="2047" r:id="rId4"/>
    <p:sldId id="2048" r:id="rId5"/>
    <p:sldId id="204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491. NUNGTA AHIH MAN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Because He Lives</a:t>
            </a:r>
          </a:p>
          <a:p>
            <a:r>
              <a:rPr lang="en-US" sz="1500" dirty="0"/>
              <a:t>Gloria Gaither, 1942-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526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ah, A Tapa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it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307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bangbang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nunna’n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41330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Naungekte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kepsak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Bangzah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zawlai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45802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902092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162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491. NUNGTA AHIH MAN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2018-12-15T08:17:11Z</dcterms:modified>
</cp:coreProperties>
</file>